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-217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64003C-731C-4452-A5C6-6445D55A15A4}" type="datetimeFigureOut">
              <a:rPr lang="ru-RU" smtClean="0"/>
              <a:pPr/>
              <a:t>12.04.2021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75EF1-CA1C-4578-BC43-8019F5815B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54B89E44-B81E-48FC-8A81-5D9277F5D5CF}"/>
              </a:ext>
            </a:extLst>
          </p:cNvPr>
          <p:cNvSpPr/>
          <p:nvPr/>
        </p:nvSpPr>
        <p:spPr>
          <a:xfrm>
            <a:off x="0" y="0"/>
            <a:ext cx="9144000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Команда проекта: </a:t>
            </a:r>
          </a:p>
          <a:p>
            <a:pPr algn="ctr"/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</a:t>
            </a:r>
            <a:r>
              <a:rPr lang="ru-RU" sz="1600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Оптимизация процесса доступа к информационным ресурсам архива города Ливны, поиска архивной информации и сохранности оригиналов документов. Оцифровка описей</a:t>
            </a:r>
            <a:r>
              <a:rPr lang="ru-RU" sz="1600" dirty="0" smtClean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»</a:t>
            </a:r>
            <a:endParaRPr lang="ru-RU" sz="1600" dirty="0">
              <a:solidFill>
                <a:srgbClr val="0070C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D3DE2E2-8966-4441-8C01-787243654662}"/>
              </a:ext>
            </a:extLst>
          </p:cNvPr>
          <p:cNvSpPr/>
          <p:nvPr/>
        </p:nvSpPr>
        <p:spPr>
          <a:xfrm>
            <a:off x="6420591" y="1109124"/>
            <a:ext cx="2364179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Владелец процесса</a:t>
            </a:r>
          </a:p>
          <a:p>
            <a:pPr>
              <a:spcAft>
                <a:spcPts val="0"/>
              </a:spcAft>
            </a:pPr>
            <a:endParaRPr lang="ru-RU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Елена Ивановна Лобцова </a:t>
            </a:r>
          </a:p>
          <a:p>
            <a:pPr>
              <a:spcAft>
                <a:spcPts val="0"/>
              </a:spcAft>
            </a:pPr>
            <a:r>
              <a:rPr lang="ru-RU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–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начальник архивного отдела администрации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орода Ливны</a:t>
            </a:r>
            <a:endParaRPr lang="ru-RU" sz="11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E8B30CA5-4E6F-42C4-8BB6-622436859528}"/>
              </a:ext>
            </a:extLst>
          </p:cNvPr>
          <p:cNvSpPr txBox="1"/>
          <p:nvPr/>
        </p:nvSpPr>
        <p:spPr>
          <a:xfrm>
            <a:off x="0" y="2840182"/>
            <a:ext cx="9144000" cy="30777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latin typeface="Arial" panose="020B0604020202020204" pitchFamily="34" charset="0"/>
                <a:cs typeface="Arial" panose="020B0604020202020204" pitchFamily="34" charset="0"/>
              </a:rPr>
              <a:t>Команда проекта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2E51E1B8-90A8-4E2C-AE11-3A8CA9D4B72B}"/>
              </a:ext>
            </a:extLst>
          </p:cNvPr>
          <p:cNvSpPr/>
          <p:nvPr/>
        </p:nvSpPr>
        <p:spPr>
          <a:xfrm>
            <a:off x="2231570" y="3660727"/>
            <a:ext cx="206828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Игорь Владимирович </a:t>
            </a:r>
            <a:r>
              <a:rPr lang="ru-RU" sz="1100" b="1" dirty="0" err="1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Бывшев</a:t>
            </a:r>
            <a:endParaRPr lang="ru-RU" sz="11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 начальник отдела информационных технологий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администрации города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Ливны</a:t>
            </a:r>
            <a:endParaRPr lang="ru-RU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xmlns="" id="{A7C92B2F-0A3D-4B82-981B-9BF7F7DF6658}"/>
              </a:ext>
            </a:extLst>
          </p:cNvPr>
          <p:cNvSpPr/>
          <p:nvPr/>
        </p:nvSpPr>
        <p:spPr>
          <a:xfrm>
            <a:off x="6150598" y="3649362"/>
            <a:ext cx="230760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Ирина Валерьевна Ивлева</a:t>
            </a:r>
          </a:p>
          <a:p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начальник юридического отдела администрации города Ливны</a:t>
            </a:r>
            <a:endParaRPr lang="ru-RU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>
            <a:extLst>
              <a:ext uri="{FF2B5EF4-FFF2-40B4-BE49-F238E27FC236}">
                <a16:creationId xmlns:a16="http://schemas.microsoft.com/office/drawing/2014/main" xmlns="" id="{4DB37393-8FD8-4446-85DA-DDCF673C96B5}"/>
              </a:ext>
            </a:extLst>
          </p:cNvPr>
          <p:cNvSpPr/>
          <p:nvPr/>
        </p:nvSpPr>
        <p:spPr>
          <a:xfrm>
            <a:off x="7430530" y="5011270"/>
            <a:ext cx="149831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рямоугольник 20">
            <a:extLst>
              <a:ext uri="{FF2B5EF4-FFF2-40B4-BE49-F238E27FC236}">
                <a16:creationId xmlns:a16="http://schemas.microsoft.com/office/drawing/2014/main" xmlns="" id="{A026B727-4AA0-41E1-9181-90FCFAB6F1BA}"/>
              </a:ext>
            </a:extLst>
          </p:cNvPr>
          <p:cNvSpPr/>
          <p:nvPr/>
        </p:nvSpPr>
        <p:spPr>
          <a:xfrm>
            <a:off x="4861795" y="5214411"/>
            <a:ext cx="237720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1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Анастасия Михайловна Кутафина – </a:t>
            </a: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главный специалист архивного отдела администрации города </a:t>
            </a: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Л</a:t>
            </a:r>
            <a:r>
              <a:rPr lang="ru-RU" sz="11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ивны</a:t>
            </a:r>
            <a:endParaRPr lang="ru-RU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D90A36B8-A4C6-4971-AE58-BCE3D5A05A42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3653" y="3682315"/>
            <a:ext cx="1664044" cy="131805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2" name="Рисунок 21">
            <a:extLst>
              <a:ext uri="{FF2B5EF4-FFF2-40B4-BE49-F238E27FC236}">
                <a16:creationId xmlns="" xmlns:a16="http://schemas.microsoft.com/office/drawing/2014/main" id="{0AB025ED-A637-490A-AC9D-EC7B8990BB09}"/>
              </a:ext>
            </a:extLst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62617" y="3624650"/>
            <a:ext cx="1351006" cy="135100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23" name="Рисунок 22" descr="IMG_2236_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640" y="1071045"/>
            <a:ext cx="1358302" cy="141963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28" name="Прямоугольник 27"/>
          <p:cNvSpPr/>
          <p:nvPr/>
        </p:nvSpPr>
        <p:spPr>
          <a:xfrm>
            <a:off x="2183028" y="1145058"/>
            <a:ext cx="2059458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Руководитель проекта</a:t>
            </a:r>
          </a:p>
          <a:p>
            <a:pPr>
              <a:spcAft>
                <a:spcPts val="0"/>
              </a:spcAft>
            </a:pPr>
            <a:endParaRPr lang="ru-RU" sz="1100" b="1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1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Виталий Геннадиевич Середа -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заместитель </a:t>
            </a:r>
            <a:r>
              <a:rPr lang="ru-RU" sz="11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главы администрации города по социальным вопросам</a:t>
            </a:r>
            <a:endParaRPr lang="ru-RU" sz="11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94691" y="1156834"/>
            <a:ext cx="1553708" cy="1264034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399294" y="5162777"/>
            <a:ext cx="1270678" cy="14400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  <a:headEnd/>
            <a:tailEnd/>
          </a:ln>
          <a:effectLst>
            <a:outerShdw blurRad="50800" dist="50800" dir="5400000" algn="ctr" rotWithShape="0">
              <a:schemeClr val="tx1"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contourW="12700">
            <a:contourClr>
              <a:schemeClr val="bg1"/>
            </a:contourClr>
          </a:sp3d>
        </p:spPr>
      </p:pic>
    </p:spTree>
    <p:extLst>
      <p:ext uri="{BB962C8B-B14F-4D97-AF65-F5344CB8AC3E}">
        <p14:creationId xmlns:p14="http://schemas.microsoft.com/office/powerpoint/2010/main" xmlns="" val="23662367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199</TotalTime>
  <Words>85</Words>
  <Application>Microsoft Office PowerPoint</Application>
  <PresentationFormat>Экран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Igor Vladimiroviсh Byvshev</dc:creator>
  <cp:lastModifiedBy>user</cp:lastModifiedBy>
  <cp:revision>22</cp:revision>
  <dcterms:created xsi:type="dcterms:W3CDTF">2019-12-18T04:50:21Z</dcterms:created>
  <dcterms:modified xsi:type="dcterms:W3CDTF">2021-04-12T05:40:23Z</dcterms:modified>
</cp:coreProperties>
</file>