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73" r:id="rId2"/>
    <p:sldId id="608" r:id="rId3"/>
    <p:sldId id="609" r:id="rId4"/>
    <p:sldId id="610" r:id="rId5"/>
    <p:sldId id="611" r:id="rId6"/>
    <p:sldId id="612" r:id="rId7"/>
    <p:sldId id="613" r:id="rId8"/>
    <p:sldId id="614" r:id="rId9"/>
    <p:sldId id="615" r:id="rId10"/>
    <p:sldId id="605" r:id="rId11"/>
    <p:sldId id="616" r:id="rId12"/>
    <p:sldId id="61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F555099-F37E-49AA-B8E2-47AFAB82F86F}">
          <p14:sldIdLst>
            <p14:sldId id="348"/>
            <p14:sldId id="274"/>
            <p14:sldId id="257"/>
            <p14:sldId id="295"/>
            <p14:sldId id="272"/>
            <p14:sldId id="262"/>
            <p14:sldId id="259"/>
            <p14:sldId id="357"/>
            <p14:sldId id="260"/>
            <p14:sldId id="351"/>
            <p14:sldId id="362"/>
            <p14:sldId id="363"/>
            <p14:sldId id="328"/>
            <p14:sldId id="329"/>
            <p14:sldId id="303"/>
            <p14:sldId id="324"/>
            <p14:sldId id="304"/>
            <p14:sldId id="364"/>
            <p14:sldId id="311"/>
            <p14:sldId id="315"/>
            <p14:sldId id="312"/>
            <p14:sldId id="265"/>
            <p14:sldId id="275"/>
          </p14:sldIdLst>
        </p14:section>
        <p14:section name="Раздел без заголовка" id="{5D502025-EC1D-4EDA-9591-86192CD69E2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>
        <p:scale>
          <a:sx n="70" d="100"/>
          <a:sy n="70" d="100"/>
        </p:scale>
        <p:origin x="-480" y="-8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648AD-582A-4DA2-9875-4DA2D995E167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F9DC7-72AF-4335-B30F-6B8314FA6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7487-52BF-4FB7-8A84-270B2401D509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9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21A2-6ADF-41F4-B800-FCDC428C0A12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16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482-0AA3-4124-A235-8718EC9861AF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90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B1CB-6B77-45C7-80F6-35172155B117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4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2661-9CA7-4D3C-9190-2D9F2E23B349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65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AD40-97EE-4793-8BB4-75E416F0B978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507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7EA7-0708-468D-9A75-FA0106A1B2F2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88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F835-97E7-4875-AAA1-8240992A7009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91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D6F3-9E9D-4B83-BA29-784130FD96B7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015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0C8D-C124-474C-86CF-F4ADCEDCCC85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9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111-A862-4B1D-9499-7E58EDAC3255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44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B469-DE03-4564-B979-C86641734454}" type="datetime12">
              <a:rPr lang="ru-RU" smtClean="0"/>
              <a:pPr/>
              <a:t>8:25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F61B9-2A71-4889-9BEC-0B658C5D3F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38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321934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Наиболее предпочтительные шрифты типа: 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Тип шрифта в одном слайде рекомендуется не изменять, за исключением шрифта заголовка.</a:t>
            </a:r>
            <a:endParaRPr lang="ru-RU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ЭТОТ 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СЛАЙД ИСПОЛЬЗУЙТЕ ДЛЯ: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ФОТОГРАФИЙ, ДИАГРАММ, ТАБЛИЦ</a:t>
            </a:r>
            <a:endParaRPr lang="ru-RU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ЭТОТ 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СЛАЙД ИСПОЛЬЗУЙТЕ ДЛЯ: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ФОТОГРАФИЙ, ДИАГРАММ, ТАБЛИЦ</a:t>
            </a:r>
            <a:endParaRPr lang="ru-RU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ЭТОТ 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СЛАЙД ИСПОЛЬЗУЙТЕ ДЛЯ: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ФОТОГРАФИЙ, ДИАГРАММ, ТАБЛИЦ</a:t>
            </a:r>
            <a:endParaRPr lang="ru-RU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222214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Запрещается изменение параметров слайдов (фона, формата), а также удаление обязательных атрибутов, содержащихся в шаблоне (заголовок, герб).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241912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Оптимальное количество слайдов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одной презентации - не более 12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30469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Содержимое слайдов рекомендуется наполнять доступной к восприятию и не требующей для осознания более 10-30 секунд информацией, т. к. помимо восприятия графической информации необходимо внимательно слушать речь докладчика.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270227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Нецелесообразно создавать слайды с темой доклада, ФИО докладчика, с благодарностью за просмотр.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итоговую презентацию такие слайды не включаются.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321934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Категорически не рекомендуется применять в слайдах любой вид анимации и переходов.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итоговой презентации такие функции обычно удаляются.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Переключение слайдов должно производиться только по клику мыши.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281307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Настоятельно рекомендуется добавлять в слайды только информацию, поддающуюся редактированию, с целью возможности исправления обнаруженных недостатков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(например, орфографические ошибки).</a:t>
            </a: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308392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endParaRPr lang="ru-RU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Оптимальный размер шрифта заголовков - от 28 до 36. Оптимальный размер шрифта основного текстового наполнения - от 24 до 28.</a:t>
            </a: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Повестка дня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рабочего совещания у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Ливны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14002" y="0"/>
            <a:ext cx="874940" cy="109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446662"/>
            <a:ext cx="12192000" cy="232063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Образец…</a:t>
            </a:r>
          </a:p>
          <a:p>
            <a:pPr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При вставке изображений в один слайд их оптимальное количество – 2 - 6.</a:t>
            </a:r>
          </a:p>
        </p:txBody>
      </p:sp>
    </p:spTree>
    <p:extLst>
      <p:ext uri="{BB962C8B-B14F-4D97-AF65-F5344CB8AC3E}">
        <p14:creationId xmlns:p14="http://schemas.microsoft.com/office/powerpoint/2010/main" xmlns="" val="6467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7330</TotalTime>
  <Words>319</Words>
  <Application>Microsoft Office PowerPoint</Application>
  <PresentationFormat>Произвольный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Владимирович Бывшев</dc:creator>
  <cp:lastModifiedBy>Пользователь Windows</cp:lastModifiedBy>
  <cp:revision>728</cp:revision>
  <dcterms:created xsi:type="dcterms:W3CDTF">2016-02-07T07:17:29Z</dcterms:created>
  <dcterms:modified xsi:type="dcterms:W3CDTF">2019-09-03T05:26:25Z</dcterms:modified>
</cp:coreProperties>
</file>